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11"/>
  </p:notesMasterIdLst>
  <p:sldIdLst>
    <p:sldId id="256" r:id="rId2"/>
    <p:sldId id="281" r:id="rId3"/>
    <p:sldId id="282" r:id="rId4"/>
    <p:sldId id="283" r:id="rId5"/>
    <p:sldId id="284" r:id="rId6"/>
    <p:sldId id="285" r:id="rId7"/>
    <p:sldId id="288" r:id="rId8"/>
    <p:sldId id="286" r:id="rId9"/>
    <p:sldId id="287" r:id="rId1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901D9C-24BA-4CC6-8892-8DC2DDF9C4FF}">
  <a:tblStyle styleId="{25901D9C-24BA-4CC6-8892-8DC2DDF9C4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22ad213407_0_4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g122ad213407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-1" y="6499225"/>
            <a:ext cx="9144002" cy="358776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2" descr="logo_uni_si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2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" name="Google Shape;17;p2" descr="Screen Shot 2016-11-17 at 16.12.39 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030" y="194187"/>
            <a:ext cx="1809305" cy="50820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>
  <p:cSld name="Default 2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 descr="logo_uni_si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" name="Google Shape;24;p4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9pPr>
          </a:lstStyle>
          <a:p>
            <a:endParaRPr/>
          </a:p>
        </p:txBody>
      </p:sp>
      <p:pic>
        <p:nvPicPr>
          <p:cNvPr id="26" name="Google Shape;26;p4" descr="Screen Shot 2016-11-17 at 16.12.39 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030" y="194187"/>
            <a:ext cx="1809305" cy="50820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/>
          <p:nvPr/>
        </p:nvSpPr>
        <p:spPr>
          <a:xfrm>
            <a:off x="-1" y="6499225"/>
            <a:ext cx="9144002" cy="358776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1" y="6229350"/>
            <a:ext cx="9144002" cy="628650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Google Shape;7;p1" descr="logo_uni_si_rgb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1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" name="Google Shape;9;p1" descr="logo.pdf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7950" y="165100"/>
            <a:ext cx="1727200" cy="52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esunRider/APMWS/tree/master/assign/ubq3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 idx="4294967295"/>
          </p:nvPr>
        </p:nvSpPr>
        <p:spPr>
          <a:xfrm>
            <a:off x="685800" y="24479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IN" dirty="0"/>
              <a:t>Assignment 3</a:t>
            </a:r>
            <a:endParaRPr dirty="0"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4294967295"/>
          </p:nvPr>
        </p:nvSpPr>
        <p:spPr>
          <a:xfrm>
            <a:off x="1371600" y="2991578"/>
            <a:ext cx="6420000" cy="21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endParaRPr dirty="0">
              <a:solidFill>
                <a:srgbClr val="898989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r>
              <a:rPr lang="en-US" b="1" dirty="0"/>
              <a:t>Ubiquitous Computing Lab</a:t>
            </a:r>
          </a:p>
          <a:p>
            <a:pPr marL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r>
              <a:rPr lang="en-US" b="1" dirty="0" err="1">
                <a:solidFill>
                  <a:srgbClr val="898989"/>
                </a:solidFill>
              </a:rPr>
              <a:t>Suryasaradhi</a:t>
            </a:r>
            <a:r>
              <a:rPr lang="en-US" b="1" dirty="0">
                <a:solidFill>
                  <a:srgbClr val="898989"/>
                </a:solidFill>
              </a:rPr>
              <a:t> </a:t>
            </a:r>
            <a:r>
              <a:rPr lang="en-US" b="1" dirty="0" err="1">
                <a:solidFill>
                  <a:srgbClr val="898989"/>
                </a:solidFill>
              </a:rPr>
              <a:t>Balarkan</a:t>
            </a:r>
            <a:r>
              <a:rPr lang="en-US" b="1" dirty="0">
                <a:solidFill>
                  <a:srgbClr val="898989"/>
                </a:solidFill>
              </a:rPr>
              <a:t> 1840580</a:t>
            </a:r>
            <a:endParaRPr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6C5BFF-9F0B-AA07-9BE7-1F3DDF76D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  <a:p>
            <a:pPr marL="114300" indent="0">
              <a:buNone/>
            </a:pPr>
            <a:endParaRPr lang="en-IN" sz="2400" dirty="0"/>
          </a:p>
          <a:p>
            <a:pPr marL="114300" indent="0">
              <a:buNone/>
            </a:pPr>
            <a:r>
              <a:rPr lang="en-IN" sz="2400" dirty="0"/>
              <a:t>A automatic plant monitoring system that is capable of monitoring plant growth and watering the plant based on sensor inputs</a:t>
            </a:r>
          </a:p>
        </p:txBody>
      </p:sp>
    </p:spTree>
    <p:extLst>
      <p:ext uri="{BB962C8B-B14F-4D97-AF65-F5344CB8AC3E}">
        <p14:creationId xmlns:p14="http://schemas.microsoft.com/office/powerpoint/2010/main" val="2541259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6A343D-71F1-BC68-2394-60B7B2C284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Solution Implemented</a:t>
            </a:r>
          </a:p>
          <a:p>
            <a:pPr marL="114300" indent="0">
              <a:buNone/>
            </a:pPr>
            <a:r>
              <a:rPr lang="en-IN" sz="2000" dirty="0"/>
              <a:t>Waters the plant based on Sensor data, an LLM takes the decision</a:t>
            </a:r>
          </a:p>
          <a:p>
            <a:pPr marL="114300" indent="0">
              <a:buNone/>
            </a:pPr>
            <a:endParaRPr lang="en-IN" sz="2000" dirty="0"/>
          </a:p>
          <a:p>
            <a:pPr marL="114300" indent="0">
              <a:buNone/>
            </a:pPr>
            <a:r>
              <a:rPr lang="en-IN" sz="1800" dirty="0"/>
              <a:t>Sensor Input Data:</a:t>
            </a:r>
          </a:p>
          <a:p>
            <a:r>
              <a:rPr lang="en-GB" sz="1600" b="0" i="0" dirty="0">
                <a:solidFill>
                  <a:srgbClr val="1F2328"/>
                </a:solidFill>
                <a:effectLst/>
                <a:latin typeface="+mn-lt"/>
              </a:rPr>
              <a:t>Time (RTC clock)</a:t>
            </a:r>
          </a:p>
          <a:p>
            <a:r>
              <a:rPr lang="en-GB" sz="1600" b="0" i="0" dirty="0">
                <a:solidFill>
                  <a:srgbClr val="1F2328"/>
                </a:solidFill>
                <a:effectLst/>
                <a:latin typeface="+mn-lt"/>
              </a:rPr>
              <a:t>Sunlight (LDR)</a:t>
            </a:r>
          </a:p>
          <a:p>
            <a:r>
              <a:rPr lang="en-GB" sz="1600" b="0" i="0" dirty="0">
                <a:solidFill>
                  <a:srgbClr val="1F2328"/>
                </a:solidFill>
                <a:effectLst/>
                <a:latin typeface="+mn-lt"/>
              </a:rPr>
              <a:t>Moisture level (resistance sensor)</a:t>
            </a:r>
          </a:p>
          <a:p>
            <a:r>
              <a:rPr lang="en-GB" sz="1600" b="0" i="0" dirty="0">
                <a:solidFill>
                  <a:srgbClr val="1F2328"/>
                </a:solidFill>
                <a:effectLst/>
                <a:latin typeface="+mn-lt"/>
              </a:rPr>
              <a:t>Plant Height</a:t>
            </a:r>
          </a:p>
          <a:p>
            <a:r>
              <a:rPr lang="en-GB" sz="1600" b="0" i="0" dirty="0">
                <a:solidFill>
                  <a:srgbClr val="1F2328"/>
                </a:solidFill>
                <a:effectLst/>
                <a:latin typeface="+mn-lt"/>
              </a:rPr>
              <a:t>Temperature sensor</a:t>
            </a:r>
          </a:p>
          <a:p>
            <a:pPr marL="114300" indent="0">
              <a:buNone/>
            </a:pPr>
            <a:r>
              <a:rPr lang="en-IN" sz="1800" dirty="0"/>
              <a:t>Sensor Output Data:</a:t>
            </a:r>
          </a:p>
          <a:p>
            <a:r>
              <a:rPr lang="en-IN" sz="1600" dirty="0"/>
              <a:t>Switching the watering pump</a:t>
            </a:r>
          </a:p>
          <a:p>
            <a:r>
              <a:rPr lang="en-IN" sz="1600" dirty="0"/>
              <a:t>Notification Alerts</a:t>
            </a:r>
          </a:p>
          <a:p>
            <a:pPr marL="11430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0129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D70CBE-CCA1-B361-315F-BF3CF85E4E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9810" y="1000124"/>
            <a:ext cx="8229600" cy="4857751"/>
          </a:xfrm>
        </p:spPr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n-IN" sz="3300" b="1" dirty="0"/>
              <a:t>Decision Summary</a:t>
            </a:r>
          </a:p>
          <a:p>
            <a:r>
              <a:rPr lang="en-GB" sz="2000" dirty="0"/>
              <a:t>Temperature Warning: Trigger if temperature &lt; 10°C or &gt; 30°C.</a:t>
            </a:r>
          </a:p>
          <a:p>
            <a:r>
              <a:rPr lang="en-GB" sz="2000" dirty="0"/>
              <a:t>Sunlight Monitoring:</a:t>
            </a:r>
          </a:p>
          <a:p>
            <a:r>
              <a:rPr lang="en-GB" sz="2000" dirty="0"/>
              <a:t>Sum of non-zero sunlight readings tracked daily.</a:t>
            </a:r>
          </a:p>
          <a:p>
            <a:r>
              <a:rPr lang="en-GB" sz="2000" dirty="0"/>
              <a:t>At day's end:</a:t>
            </a:r>
          </a:p>
          <a:p>
            <a:r>
              <a:rPr lang="en-GB" sz="2000" dirty="0"/>
              <a:t>&lt; 30 min → “Not enough sunlight” warning</a:t>
            </a:r>
          </a:p>
          <a:p>
            <a:r>
              <a:rPr lang="en-GB" sz="2000" dirty="0"/>
              <a:t>5 hrs → “Too much sunlight” warning</a:t>
            </a:r>
          </a:p>
          <a:p>
            <a:r>
              <a:rPr lang="en-GB" sz="2000" dirty="0"/>
              <a:t>Soil Moisture &amp; Motor Control:</a:t>
            </a:r>
          </a:p>
          <a:p>
            <a:r>
              <a:rPr lang="en-GB" sz="2000" dirty="0"/>
              <a:t>Moisture &lt; 30% → Motor ON</a:t>
            </a:r>
          </a:p>
          <a:p>
            <a:r>
              <a:rPr lang="en-GB" sz="2000" dirty="0"/>
              <a:t>Moisture ≥ 50% → Motor OFF</a:t>
            </a:r>
          </a:p>
          <a:p>
            <a:endParaRPr lang="en-GB" dirty="0"/>
          </a:p>
          <a:p>
            <a:pPr marL="114300" indent="0">
              <a:buNone/>
            </a:pPr>
            <a:r>
              <a:rPr lang="en-GB" sz="2200" dirty="0"/>
              <a:t>The decision system is not hardcoded instead done by the AI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1737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40F1A8-31EA-45C2-7086-1212AC7149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dirty="0"/>
              <a:t>Tools Used</a:t>
            </a:r>
          </a:p>
          <a:p>
            <a:r>
              <a:rPr lang="en-IN" sz="2000" dirty="0"/>
              <a:t>Flask</a:t>
            </a:r>
          </a:p>
          <a:p>
            <a:r>
              <a:rPr lang="en-IN" sz="2000" dirty="0"/>
              <a:t>Html + </a:t>
            </a:r>
            <a:r>
              <a:rPr lang="en-IN" sz="2000" dirty="0" err="1"/>
              <a:t>javascript</a:t>
            </a:r>
            <a:r>
              <a:rPr lang="en-IN" sz="2000" dirty="0"/>
              <a:t> + </a:t>
            </a:r>
            <a:r>
              <a:rPr lang="en-IN" sz="2000" dirty="0" err="1"/>
              <a:t>css</a:t>
            </a:r>
            <a:endParaRPr lang="en-IN" sz="2000" dirty="0"/>
          </a:p>
          <a:p>
            <a:r>
              <a:rPr lang="en-IN" sz="2000" dirty="0" err="1"/>
              <a:t>Ollama</a:t>
            </a:r>
            <a:r>
              <a:rPr lang="en-IN" sz="2000" dirty="0"/>
              <a:t> 3.2 (python binding) </a:t>
            </a:r>
          </a:p>
        </p:txBody>
      </p:sp>
    </p:spTree>
    <p:extLst>
      <p:ext uri="{BB962C8B-B14F-4D97-AF65-F5344CB8AC3E}">
        <p14:creationId xmlns:p14="http://schemas.microsoft.com/office/powerpoint/2010/main" val="471217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C839F8-8DBB-875D-DEE2-B4753B34B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152524"/>
            <a:ext cx="8229600" cy="4857751"/>
          </a:xfrm>
        </p:spPr>
        <p:txBody>
          <a:bodyPr/>
          <a:lstStyle/>
          <a:p>
            <a:r>
              <a:rPr lang="en-IN" dirty="0"/>
              <a:t>Demo :</a:t>
            </a:r>
          </a:p>
          <a:p>
            <a:pPr marL="114300" indent="0">
              <a:buNone/>
            </a:pPr>
            <a:r>
              <a:rPr lang="en-IN" sz="1600" dirty="0"/>
              <a:t>To run the demo run </a:t>
            </a:r>
          </a:p>
          <a:p>
            <a:r>
              <a:rPr lang="en-IN" sz="1400" dirty="0"/>
              <a:t>pip install –r requirements.txt</a:t>
            </a:r>
          </a:p>
          <a:p>
            <a:r>
              <a:rPr lang="en-IN" sz="1400" dirty="0"/>
              <a:t>python main.py</a:t>
            </a:r>
          </a:p>
          <a:p>
            <a:endParaRPr lang="en-IN" dirty="0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E41A194C-F827-8794-F1B6-24CF83435A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FD4423A7-76F7-BE4D-D25F-D104693208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224775-29BE-F74C-8902-9654E4E1C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920" y="1016936"/>
            <a:ext cx="5900080" cy="451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02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A9301-144F-5F8F-73F3-55B686AF3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7963" y="689531"/>
            <a:ext cx="8229600" cy="4994947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IN" sz="2400" dirty="0"/>
              <a:t>Explanation and Demo Walkthrough</a:t>
            </a:r>
          </a:p>
        </p:txBody>
      </p:sp>
      <p:pic>
        <p:nvPicPr>
          <p:cNvPr id="3" name="2025-05-08 00-22-23">
            <a:hlinkClick r:id="" action="ppaction://media"/>
            <a:extLst>
              <a:ext uri="{FF2B5EF4-FFF2-40B4-BE49-F238E27FC236}">
                <a16:creationId xmlns:a16="http://schemas.microsoft.com/office/drawing/2014/main" id="{F4023C1B-81A1-50EB-2028-5AB08A29B3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060" y="1231457"/>
            <a:ext cx="8844977" cy="497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3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1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89AB57-695D-87BC-A80B-5CF0500B5A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Repository</a:t>
            </a:r>
          </a:p>
          <a:p>
            <a:pPr marL="114300" indent="0">
              <a:buNone/>
            </a:pPr>
            <a:endParaRPr lang="en-IN" dirty="0"/>
          </a:p>
          <a:p>
            <a:pPr marL="114300" indent="0">
              <a:buNone/>
            </a:pPr>
            <a:r>
              <a:rPr lang="en-IN" sz="2000" dirty="0">
                <a:hlinkClick r:id="rId2"/>
              </a:rPr>
              <a:t>https://github.com/thesunRider/APMWS/tree/master/assign/ubq3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961136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D609EA-D871-B115-861E-C14E598C0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3839" y="3050078"/>
            <a:ext cx="8229600" cy="4857751"/>
          </a:xfrm>
        </p:spPr>
        <p:txBody>
          <a:bodyPr/>
          <a:lstStyle/>
          <a:p>
            <a:pPr marL="114300" indent="0">
              <a:buNone/>
            </a:pPr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21011602"/>
      </p:ext>
    </p:extLst>
  </p:cSld>
  <p:clrMapOvr>
    <a:masterClrMapping/>
  </p:clrMapOvr>
</p:sld>
</file>

<file path=ppt/theme/theme1.xml><?xml version="1.0" encoding="utf-8"?>
<a:theme xmlns:a="http://schemas.openxmlformats.org/drawingml/2006/main" name="Fak III">
  <a:themeElements>
    <a:clrScheme name="Fak II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k III">
  <a:themeElements>
    <a:clrScheme name="Fak II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217</Words>
  <Application>Microsoft Office PowerPoint</Application>
  <PresentationFormat>On-screen Show (4:3)</PresentationFormat>
  <Paragraphs>45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Fak III</vt:lpstr>
      <vt:lpstr>Assignment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3</dc:title>
  <cp:lastModifiedBy>surya</cp:lastModifiedBy>
  <cp:revision>33</cp:revision>
  <dcterms:modified xsi:type="dcterms:W3CDTF">2025-05-07T22:27:56Z</dcterms:modified>
</cp:coreProperties>
</file>